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9/4/2025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9/4/2025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ommittees/ros/dw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Fahad Qureshi – DWG Chair</a:t>
            </a:r>
          </a:p>
          <a:p>
            <a:r>
              <a:rPr lang="en-US" dirty="0"/>
              <a:t>September 11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87892" cy="4828182"/>
          </a:xfrm>
        </p:spPr>
        <p:txBody>
          <a:bodyPr>
            <a:normAutofit/>
          </a:bodyPr>
          <a:lstStyle/>
          <a:p>
            <a:r>
              <a:rPr lang="en-US" dirty="0"/>
              <a:t>DWG Webex meeting held on 8/21/2025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Large Load stability study guideline/screening technique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presented the final whitepaper requesting WG consensus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Whitepaper provides a general recommendation for stability study portion of large load interconnection study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TSPs requested additional clarification on some components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Consensus reached; whitepaper is posted to DWG landing page under Key Documents. </a:t>
            </a:r>
            <a:r>
              <a:rPr lang="en-US" dirty="0">
                <a:cs typeface="Calibri" panose="020F0502020204030204" pitchFamily="34" charset="0"/>
                <a:hlinkClick r:id="rId2"/>
              </a:rPr>
              <a:t>https://www.ercot.com/committees/ros/dwg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cs typeface="Calibri" panose="020F0502020204030204" pitchFamily="34" charset="0"/>
              </a:rPr>
              <a:t>Large Power Electronics Load Ride Through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presented European large load ride through requirements currently implemented [RTE (France), Energinet (Denmark)] and proposed [</a:t>
            </a:r>
            <a:r>
              <a:rPr lang="en-US" dirty="0" err="1">
                <a:cs typeface="Calibri" panose="020F0502020204030204" pitchFamily="34" charset="0"/>
              </a:rPr>
              <a:t>EirGrid</a:t>
            </a:r>
            <a:r>
              <a:rPr lang="en-US" dirty="0">
                <a:cs typeface="Calibri" panose="020F0502020204030204" pitchFamily="34" charset="0"/>
              </a:rPr>
              <a:t> (Ireland)]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Presented ERCOTs proposal for LEL voltage ride through concept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is working on a NOGRR and expects to have a draft ready by October</a:t>
            </a:r>
          </a:p>
          <a:p>
            <a:r>
              <a:rPr lang="en-US" dirty="0">
                <a:cs typeface="Calibri" panose="020F0502020204030204" pitchFamily="34" charset="0"/>
              </a:rPr>
              <a:t>PSCAD modeling challenges for Large Load SSO Study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Lonestar presented challenges they are facing performing a PSCAD study for an ongoing large load study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Main concern is customer provided generic model may not be representative of their facility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Asked for DWG feedback on how TSP’s have been dealing with similar issues</a:t>
            </a:r>
          </a:p>
        </p:txBody>
      </p:sp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DF626-38DB-01B6-FDCC-1D0A9430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9BAE-1D4D-D987-BAE6-23DD7F49A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53787"/>
            <a:ext cx="10515599" cy="4974824"/>
          </a:xfrm>
        </p:spPr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Flat Start Update 2025/2026 Tentative Schedule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2025/2026 Flat start process initiated on July 21, 2025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PSSE Version 35.6.4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2028 &amp; 2023 Summer Peak and 2029 High-Renewable/Minimum-Load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Discussed comments/feedback received during Pass 0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Pass 1 will be posted September 12</a:t>
            </a:r>
            <a:r>
              <a:rPr lang="en-US" baseline="30000" dirty="0">
                <a:cs typeface="Calibri" panose="020F0502020204030204" pitchFamily="34" charset="0"/>
              </a:rPr>
              <a:t>th</a:t>
            </a:r>
            <a:r>
              <a:rPr lang="en-US" dirty="0">
                <a:cs typeface="Calibri" panose="020F0502020204030204" pitchFamily="34" charset="0"/>
              </a:rPr>
              <a:t>; TSP review by October 1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Plan to finalize and approve cases by January 2026 and post stability book by March 2026</a:t>
            </a:r>
          </a:p>
        </p:txBody>
      </p:sp>
    </p:spTree>
    <p:extLst>
      <p:ext uri="{BB962C8B-B14F-4D97-AF65-F5344CB8AC3E}">
        <p14:creationId xmlns:p14="http://schemas.microsoft.com/office/powerpoint/2010/main" val="372224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270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DWG Report to ROS</vt:lpstr>
      <vt:lpstr>DWG Update, continued</vt:lpstr>
      <vt:lpstr>DWG Update</vt:lpstr>
      <vt:lpstr>DWG Update, continued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Qureshi, Fahad A</cp:lastModifiedBy>
  <cp:revision>32</cp:revision>
  <dcterms:created xsi:type="dcterms:W3CDTF">2025-04-18T20:50:22Z</dcterms:created>
  <dcterms:modified xsi:type="dcterms:W3CDTF">2025-09-04T15:00:24Z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